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6" r:id="rId5"/>
    <p:sldId id="267" r:id="rId6"/>
    <p:sldId id="263" r:id="rId7"/>
    <p:sldId id="264" r:id="rId8"/>
    <p:sldId id="265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217" d="100"/>
          <a:sy n="217" d="100"/>
        </p:scale>
        <p:origin x="174" y="29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6321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7E1A7-EE6F-55D6-9817-B2C8C542E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1188BE-B7DB-8426-E2D3-B43BD3C0CC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BF4004-FC22-5233-0731-EE55BB6D3C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0838C-FDE3-0AEC-6BF9-BC26CC492D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22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7DF4B-C33E-57F1-E57A-F9EE02C25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B18088-8B07-3EF6-7E3C-7BCA203B89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602A93-167D-6FD7-BB42-6743DB0F2D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AB347D-EF72-10E1-0E18-85F4A7BBD0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60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976438"/>
            <a:ext cx="800100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6000"/>
              </a:lnSpc>
              <a:buNone/>
            </a:pPr>
            <a:r>
              <a:rPr lang="en-US" sz="45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星瀚链记：链上记账APP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571500" y="2814638"/>
            <a:ext cx="80010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1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640681"/>
            <a:ext cx="1428750" cy="132873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0463"/>
              </a:lnSpc>
              <a:buNone/>
            </a:pPr>
            <a:r>
              <a:rPr lang="en-US" sz="90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9000" dirty="0"/>
          </a:p>
        </p:txBody>
      </p:sp>
      <p:sp>
        <p:nvSpPr>
          <p:cNvPr id="4" name="Shape 1"/>
          <p:cNvSpPr/>
          <p:nvPr/>
        </p:nvSpPr>
        <p:spPr>
          <a:xfrm>
            <a:off x="571500" y="2540794"/>
            <a:ext cx="1428750" cy="42862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2655094"/>
            <a:ext cx="47625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章节一：星瀚链记概览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571500" y="3169444"/>
            <a:ext cx="47625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245447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l="972" r="972"/>
          <a:stretch/>
        </p:blipFill>
        <p:spPr>
          <a:xfrm>
            <a:off x="0" y="0"/>
            <a:ext cx="9144000" cy="52454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了解星瀚链记的基本功能和特点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了解星瀚链记的基本功能和特点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1000" y="1428750"/>
            <a:ext cx="8382000" cy="362619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9176" y="4059436"/>
            <a:ext cx="1333500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基于区块链技术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49176" y="4349948"/>
            <a:ext cx="13335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星瀚链记采用区块链技术，确保财务管理的安全性和透明度。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549176" y="2763143"/>
            <a:ext cx="1333500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提供记账服务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49176" y="3053655"/>
            <a:ext cx="1333500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该工具提供安全、透明的记账服务，确保每笔交易记录的真实性和完整性。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549176" y="1466850"/>
            <a:ext cx="1333500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不可篡改特性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49176" y="1757362"/>
            <a:ext cx="1333500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利用区块链不可篡改的特性，保障财务数据的完整性和可靠性。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7261324" y="4059585"/>
            <a:ext cx="1333500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简洁直观设计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7261324" y="4350097"/>
            <a:ext cx="13335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界面设计简洁直观，使财务管理过程更加轻松高效。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7261324" y="1466850"/>
            <a:ext cx="1333500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适合广泛用户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7261324" y="1757362"/>
            <a:ext cx="13335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适用于不同背景和需求的用户群体，提高财务管理效率。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162B6-CB7D-9DA6-8DA0-EA6F2F12F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F98EEC3-4284-84A6-FFC5-10EF6726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972CB0E-4363-B5A7-27F3-7C49E1FEB79E}"/>
              </a:ext>
            </a:extLst>
          </p:cNvPr>
          <p:cNvSpPr/>
          <p:nvPr/>
        </p:nvSpPr>
        <p:spPr>
          <a:xfrm>
            <a:off x="571500" y="1640681"/>
            <a:ext cx="1428750" cy="132873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0463"/>
              </a:lnSpc>
              <a:buNone/>
            </a:pPr>
            <a:r>
              <a:rPr lang="en-US" sz="90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</a:t>
            </a:r>
            <a:r>
              <a:rPr lang="en-US" altLang="zh-CN" sz="90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2</a:t>
            </a:r>
            <a:endParaRPr lang="en-US" sz="90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2A3F6BCA-9C9E-C723-F401-9BBBF72EE7F0}"/>
              </a:ext>
            </a:extLst>
          </p:cNvPr>
          <p:cNvSpPr/>
          <p:nvPr/>
        </p:nvSpPr>
        <p:spPr>
          <a:xfrm>
            <a:off x="571500" y="2540794"/>
            <a:ext cx="1428750" cy="42862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82A3AD2-4528-574A-F8D5-6AF21892609A}"/>
              </a:ext>
            </a:extLst>
          </p:cNvPr>
          <p:cNvSpPr/>
          <p:nvPr/>
        </p:nvSpPr>
        <p:spPr>
          <a:xfrm>
            <a:off x="571500" y="2655094"/>
            <a:ext cx="47625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zh-CN" alt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章节二：功能展示</a:t>
            </a:r>
            <a:endParaRPr lang="en-US" sz="22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42C4D3B-AA2C-0FD9-5692-D77E4DFF2DA8}"/>
              </a:ext>
            </a:extLst>
          </p:cNvPr>
          <p:cNvSpPr/>
          <p:nvPr/>
        </p:nvSpPr>
        <p:spPr>
          <a:xfrm>
            <a:off x="571500" y="3169444"/>
            <a:ext cx="47625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31346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00594-36C5-D368-F7BF-00CE3CBB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3683098-C885-867F-E597-F6E6CB9D67A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hape 1">
            <a:extLst>
              <a:ext uri="{FF2B5EF4-FFF2-40B4-BE49-F238E27FC236}">
                <a16:creationId xmlns:a16="http://schemas.microsoft.com/office/drawing/2014/main" id="{2173700E-6427-DFD9-CC90-119B1EA80843}"/>
              </a:ext>
            </a:extLst>
          </p:cNvPr>
          <p:cNvSpPr/>
          <p:nvPr/>
        </p:nvSpPr>
        <p:spPr>
          <a:xfrm>
            <a:off x="571500" y="2540794"/>
            <a:ext cx="1428750" cy="42862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B583630-1996-E816-0D5D-7A7783CF3A11}"/>
              </a:ext>
            </a:extLst>
          </p:cNvPr>
          <p:cNvSpPr/>
          <p:nvPr/>
        </p:nvSpPr>
        <p:spPr>
          <a:xfrm>
            <a:off x="571500" y="3169444"/>
            <a:ext cx="47625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pic>
        <p:nvPicPr>
          <p:cNvPr id="7" name="stellar">
            <a:hlinkClick r:id="" action="ppaction://media"/>
            <a:extLst>
              <a:ext uri="{FF2B5EF4-FFF2-40B4-BE49-F238E27FC236}">
                <a16:creationId xmlns:a16="http://schemas.microsoft.com/office/drawing/2014/main" id="{C070229C-A45D-F6B9-B27B-60F8F08270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3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640681"/>
            <a:ext cx="1428750" cy="132873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0463"/>
              </a:lnSpc>
              <a:buNone/>
            </a:pPr>
            <a:r>
              <a:rPr lang="en-US" sz="90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9000" dirty="0"/>
          </a:p>
        </p:txBody>
      </p:sp>
      <p:sp>
        <p:nvSpPr>
          <p:cNvPr id="4" name="Shape 1"/>
          <p:cNvSpPr/>
          <p:nvPr/>
        </p:nvSpPr>
        <p:spPr>
          <a:xfrm>
            <a:off x="571500" y="2540794"/>
            <a:ext cx="1428750" cy="42862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2655094"/>
            <a:ext cx="47625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章节四：未来展望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571500" y="3169444"/>
            <a:ext cx="47625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224463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571500" y="571500"/>
            <a:ext cx="70485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更多的功能玩法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571500" y="1028700"/>
            <a:ext cx="70485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2100"/>
              </a:lnSpc>
              <a:buNone/>
            </a:pP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571500" y="3128962"/>
            <a:ext cx="2667000" cy="1524000"/>
          </a:xfrm>
          <a:prstGeom prst="rect">
            <a:avLst/>
          </a:prstGeom>
          <a:solidFill>
            <a:srgbClr val="26262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809625" y="3367088"/>
            <a:ext cx="219075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zh-CN" alt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自动化整合链上交易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809625" y="3619500"/>
            <a:ext cx="2190750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zh-CN" altLang="en-US" sz="9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通过钱包地址自动获取一定时间内交易记录生成交易报表</a:t>
            </a:r>
            <a:r>
              <a:rPr lang="en-US" sz="9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。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3238500" y="1604963"/>
            <a:ext cx="2667000" cy="1524000"/>
          </a:xfrm>
          <a:prstGeom prst="rect">
            <a:avLst/>
          </a:prstGeom>
          <a:solidFill>
            <a:srgbClr val="262626"/>
          </a:solidFill>
          <a:ln/>
        </p:spPr>
      </p:sp>
      <p:sp>
        <p:nvSpPr>
          <p:cNvPr id="9" name="Text 7"/>
          <p:cNvSpPr/>
          <p:nvPr/>
        </p:nvSpPr>
        <p:spPr>
          <a:xfrm>
            <a:off x="3476625" y="1843088"/>
            <a:ext cx="219075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zh-CN" alt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</a:rPr>
              <a:t>更好的</a:t>
            </a:r>
            <a:r>
              <a:rPr lang="en-US" altLang="zh-CN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</a:rPr>
              <a:t>UI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3476625" y="2095500"/>
            <a:ext cx="2190750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zh-CN" altLang="en-US" sz="9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</a:rPr>
              <a:t>设计精美的前端页面。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5905500" y="3128962"/>
            <a:ext cx="2667000" cy="1524000"/>
          </a:xfrm>
          <a:prstGeom prst="rect">
            <a:avLst/>
          </a:prstGeom>
          <a:solidFill>
            <a:srgbClr val="262626"/>
          </a:solidFill>
          <a:ln/>
        </p:spPr>
      </p:sp>
      <p:sp>
        <p:nvSpPr>
          <p:cNvPr id="12" name="Text 10"/>
          <p:cNvSpPr/>
          <p:nvPr/>
        </p:nvSpPr>
        <p:spPr>
          <a:xfrm>
            <a:off x="6143625" y="3367088"/>
            <a:ext cx="219075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88"/>
              </a:lnSpc>
              <a:buNone/>
            </a:pPr>
            <a:r>
              <a:rPr lang="zh-CN" altLang="en-US" sz="120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</a:rPr>
              <a:t>交易通知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6143625" y="3619500"/>
            <a:ext cx="2190750" cy="381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500"/>
              </a:lnSpc>
              <a:buNone/>
            </a:pPr>
            <a:r>
              <a:rPr lang="zh-CN" altLang="en-US" sz="9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实时监控目标地址活动，并通知用户。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947863"/>
            <a:ext cx="8001000" cy="762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6000"/>
              </a:lnSpc>
              <a:buNone/>
            </a:pPr>
            <a:r>
              <a:rPr lang="en-US" sz="450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571500" y="2786063"/>
            <a:ext cx="8001000" cy="2667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1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98</Words>
  <Application>Microsoft Office PowerPoint</Application>
  <PresentationFormat>全屏显示(16:9)</PresentationFormat>
  <Paragraphs>35</Paragraphs>
  <Slides>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1" baseType="lpstr">
      <vt:lpstr>Microsoft YaHei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Alter</dc:creator>
  <cp:lastModifiedBy>dongliang</cp:lastModifiedBy>
  <cp:revision>5</cp:revision>
  <dcterms:created xsi:type="dcterms:W3CDTF">2025-02-21T09:57:46Z</dcterms:created>
  <dcterms:modified xsi:type="dcterms:W3CDTF">2025-02-21T11:19:02Z</dcterms:modified>
</cp:coreProperties>
</file>